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49BA-0304-45AF-9A8F-F84AA16B36F6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574-7722-4C86-8E6A-BCB0D084B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38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49BA-0304-45AF-9A8F-F84AA16B36F6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574-7722-4C86-8E6A-BCB0D084B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354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49BA-0304-45AF-9A8F-F84AA16B36F6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574-7722-4C86-8E6A-BCB0D084B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84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49BA-0304-45AF-9A8F-F84AA16B36F6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574-7722-4C86-8E6A-BCB0D084B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464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49BA-0304-45AF-9A8F-F84AA16B36F6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574-7722-4C86-8E6A-BCB0D084B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4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49BA-0304-45AF-9A8F-F84AA16B36F6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574-7722-4C86-8E6A-BCB0D084B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30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49BA-0304-45AF-9A8F-F84AA16B36F6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574-7722-4C86-8E6A-BCB0D084B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000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49BA-0304-45AF-9A8F-F84AA16B36F6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574-7722-4C86-8E6A-BCB0D084B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39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49BA-0304-45AF-9A8F-F84AA16B36F6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574-7722-4C86-8E6A-BCB0D084B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189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49BA-0304-45AF-9A8F-F84AA16B36F6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574-7722-4C86-8E6A-BCB0D084B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782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49BA-0304-45AF-9A8F-F84AA16B36F6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574-7722-4C86-8E6A-BCB0D084B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095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349BA-0304-45AF-9A8F-F84AA16B36F6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46574-7722-4C86-8E6A-BCB0D084B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288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 fontScale="90000"/>
          </a:bodyPr>
          <a:lstStyle/>
          <a:p>
            <a:r>
              <a:rPr lang="en-US" dirty="0"/>
              <a:t>Let's....</a:t>
            </a:r>
            <a:br>
              <a:rPr lang="en-US" dirty="0"/>
            </a:br>
            <a:r>
              <a:rPr lang="en-US" dirty="0"/>
              <a:t>Escribe los </a:t>
            </a:r>
            <a:r>
              <a:rPr lang="en-US" dirty="0" err="1"/>
              <a:t>mandatos</a:t>
            </a:r>
            <a:r>
              <a:rPr lang="en-US" dirty="0"/>
              <a:t> de </a:t>
            </a:r>
            <a:r>
              <a:rPr lang="en-US" dirty="0" err="1"/>
              <a:t>nosotros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s-ES" dirty="0"/>
          </a:p>
          <a:p>
            <a:r>
              <a:rPr lang="es-ES" dirty="0"/>
              <a:t>    ver la televisión</a:t>
            </a:r>
          </a:p>
          <a:p>
            <a:r>
              <a:rPr lang="es-ES" dirty="0"/>
              <a:t>    ir a la fiesta</a:t>
            </a:r>
          </a:p>
          <a:p>
            <a:r>
              <a:rPr lang="es-ES" dirty="0"/>
              <a:t>    decir una mentir</a:t>
            </a:r>
          </a:p>
          <a:p>
            <a:r>
              <a:rPr lang="es-ES" dirty="0"/>
              <a:t>    tener una fiesta</a:t>
            </a:r>
          </a:p>
          <a:p>
            <a:r>
              <a:rPr lang="es-ES" dirty="0"/>
              <a:t>    escuchar la radio</a:t>
            </a:r>
          </a:p>
          <a:p>
            <a:r>
              <a:rPr lang="es-ES" dirty="0"/>
              <a:t>    jugar al baloncesto</a:t>
            </a:r>
          </a:p>
          <a:p>
            <a:r>
              <a:rPr lang="es-ES" dirty="0"/>
              <a:t>    tocar el piano</a:t>
            </a:r>
          </a:p>
        </p:txBody>
      </p:sp>
    </p:spTree>
    <p:extLst>
      <p:ext uri="{BB962C8B-B14F-4D97-AF65-F5344CB8AC3E}">
        <p14:creationId xmlns:p14="http://schemas.microsoft.com/office/powerpoint/2010/main" val="2582811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Let’s…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/>
              <a:t>     empezar a escribir</a:t>
            </a:r>
          </a:p>
          <a:p>
            <a:r>
              <a:rPr lang="es-ES" dirty="0"/>
              <a:t>    contar a diez</a:t>
            </a:r>
          </a:p>
          <a:p>
            <a:r>
              <a:rPr lang="es-ES" dirty="0"/>
              <a:t>    conducir el coche</a:t>
            </a:r>
          </a:p>
          <a:p>
            <a:r>
              <a:rPr lang="es-ES" dirty="0"/>
              <a:t>    hablar en voz alta</a:t>
            </a:r>
          </a:p>
          <a:p>
            <a:r>
              <a:rPr lang="es-ES" dirty="0"/>
              <a:t>    dormir en la casa de María</a:t>
            </a:r>
          </a:p>
          <a:p>
            <a:r>
              <a:rPr lang="es-ES" dirty="0"/>
              <a:t>    pedir tacos</a:t>
            </a:r>
          </a:p>
          <a:p>
            <a:r>
              <a:rPr lang="es-ES" dirty="0"/>
              <a:t>    enviar las cartas</a:t>
            </a:r>
          </a:p>
          <a:p>
            <a:r>
              <a:rPr lang="es-ES" dirty="0"/>
              <a:t>    servir la cena</a:t>
            </a:r>
          </a:p>
          <a:p>
            <a:r>
              <a:rPr lang="es-ES" dirty="0"/>
              <a:t>    coger las manzanas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911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Reflexivos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s-ES" dirty="0"/>
          </a:p>
          <a:p>
            <a:r>
              <a:rPr lang="es-ES" dirty="0"/>
              <a:t>    lavarse la cara</a:t>
            </a:r>
          </a:p>
          <a:p>
            <a:r>
              <a:rPr lang="es-ES" dirty="0"/>
              <a:t>    limpiarse los dientes</a:t>
            </a:r>
          </a:p>
          <a:p>
            <a:r>
              <a:rPr lang="es-ES" dirty="0"/>
              <a:t>    quitarse la ropa</a:t>
            </a:r>
          </a:p>
          <a:p>
            <a:r>
              <a:rPr lang="es-ES" dirty="0"/>
              <a:t>    ponerse el pijama</a:t>
            </a:r>
          </a:p>
          <a:p>
            <a:r>
              <a:rPr lang="es-ES" dirty="0"/>
              <a:t>    acostarse</a:t>
            </a:r>
          </a:p>
          <a:p>
            <a:r>
              <a:rPr lang="es-ES" dirty="0"/>
              <a:t>    despertarse</a:t>
            </a:r>
          </a:p>
          <a:p>
            <a:r>
              <a:rPr lang="es-ES" dirty="0"/>
              <a:t>    bañarse</a:t>
            </a:r>
          </a:p>
          <a:p>
            <a:r>
              <a:rPr lang="es-ES"/>
              <a:t>    vestirse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961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105</Words>
  <Application>Microsoft Office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Let's.... Escribe los mandatos de nosotros. </vt:lpstr>
      <vt:lpstr>Let’s…</vt:lpstr>
      <vt:lpstr>Reflexivos</vt:lpstr>
    </vt:vector>
  </TitlesOfParts>
  <Company>Scarsdale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MEDIO AMBIENTE</dc:title>
  <dc:creator>Scarsdale High School</dc:creator>
  <cp:lastModifiedBy>Francisco Ormazabal-Orta</cp:lastModifiedBy>
  <cp:revision>33</cp:revision>
  <dcterms:created xsi:type="dcterms:W3CDTF">2014-04-08T01:16:28Z</dcterms:created>
  <dcterms:modified xsi:type="dcterms:W3CDTF">2020-02-11T20:41:47Z</dcterms:modified>
</cp:coreProperties>
</file>